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3"/>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1147" r:id="rId44"/>
    <p:sldId id="1150" r:id="rId45"/>
    <p:sldId id="305" r:id="rId46"/>
    <p:sldId id="1151" r:id="rId47"/>
    <p:sldId id="306" r:id="rId48"/>
    <p:sldId id="307" r:id="rId49"/>
    <p:sldId id="308" r:id="rId50"/>
    <p:sldId id="1105" r:id="rId51"/>
    <p:sldId id="1148" r:id="rId52"/>
    <p:sldId id="1152" r:id="rId53"/>
    <p:sldId id="311" r:id="rId54"/>
    <p:sldId id="1153" r:id="rId55"/>
    <p:sldId id="312" r:id="rId56"/>
    <p:sldId id="313" r:id="rId57"/>
    <p:sldId id="314" r:id="rId58"/>
    <p:sldId id="315" r:id="rId59"/>
    <p:sldId id="316" r:id="rId60"/>
    <p:sldId id="1109" r:id="rId61"/>
    <p:sldId id="1110" r:id="rId62"/>
    <p:sldId id="319" r:id="rId63"/>
    <p:sldId id="847" r:id="rId64"/>
    <p:sldId id="320" r:id="rId65"/>
    <p:sldId id="1149" r:id="rId66"/>
    <p:sldId id="1111" r:id="rId67"/>
    <p:sldId id="1154" r:id="rId68"/>
    <p:sldId id="1107" r:id="rId69"/>
    <p:sldId id="1155" r:id="rId70"/>
    <p:sldId id="1108" r:id="rId71"/>
    <p:sldId id="1106" r:id="rId72"/>
    <p:sldId id="321" r:id="rId73"/>
    <p:sldId id="322" r:id="rId74"/>
    <p:sldId id="323" r:id="rId75"/>
    <p:sldId id="324" r:id="rId76"/>
    <p:sldId id="325" r:id="rId77"/>
    <p:sldId id="326" r:id="rId78"/>
    <p:sldId id="327" r:id="rId79"/>
    <p:sldId id="328" r:id="rId80"/>
    <p:sldId id="329" r:id="rId81"/>
    <p:sldId id="330" r:id="rId82"/>
    <p:sldId id="848" r:id="rId83"/>
    <p:sldId id="849" r:id="rId84"/>
    <p:sldId id="851" r:id="rId85"/>
    <p:sldId id="331" r:id="rId86"/>
    <p:sldId id="1144" r:id="rId87"/>
    <p:sldId id="336" r:id="rId88"/>
    <p:sldId id="852" r:id="rId89"/>
    <p:sldId id="334" r:id="rId90"/>
    <p:sldId id="337" r:id="rId91"/>
    <p:sldId id="338" r:id="rId92"/>
    <p:sldId id="339" r:id="rId93"/>
    <p:sldId id="1140"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1079" r:id="rId108"/>
    <p:sldId id="1080" r:id="rId109"/>
    <p:sldId id="353" r:id="rId110"/>
    <p:sldId id="354" r:id="rId111"/>
    <p:sldId id="355" r:id="rId112"/>
    <p:sldId id="356" r:id="rId113"/>
    <p:sldId id="357" r:id="rId114"/>
    <p:sldId id="358" r:id="rId115"/>
    <p:sldId id="359" r:id="rId116"/>
    <p:sldId id="360" r:id="rId117"/>
    <p:sldId id="361" r:id="rId118"/>
    <p:sldId id="1131" r:id="rId119"/>
    <p:sldId id="362" r:id="rId120"/>
    <p:sldId id="365" r:id="rId121"/>
    <p:sldId id="366" r:id="rId122"/>
    <p:sldId id="367" r:id="rId123"/>
    <p:sldId id="368" r:id="rId124"/>
    <p:sldId id="369" r:id="rId125"/>
    <p:sldId id="371" r:id="rId126"/>
    <p:sldId id="1126" r:id="rId127"/>
    <p:sldId id="372" r:id="rId128"/>
    <p:sldId id="1125" r:id="rId129"/>
    <p:sldId id="373" r:id="rId130"/>
    <p:sldId id="374" r:id="rId131"/>
    <p:sldId id="375" r:id="rId132"/>
    <p:sldId id="376" r:id="rId133"/>
    <p:sldId id="377" r:id="rId134"/>
    <p:sldId id="380" r:id="rId135"/>
    <p:sldId id="381" r:id="rId136"/>
    <p:sldId id="382" r:id="rId137"/>
    <p:sldId id="383" r:id="rId138"/>
    <p:sldId id="1081" r:id="rId139"/>
    <p:sldId id="384" r:id="rId140"/>
    <p:sldId id="385" r:id="rId141"/>
    <p:sldId id="386" r:id="rId142"/>
    <p:sldId id="387" r:id="rId143"/>
    <p:sldId id="388" r:id="rId144"/>
    <p:sldId id="389" r:id="rId145"/>
    <p:sldId id="390" r:id="rId146"/>
    <p:sldId id="391" r:id="rId147"/>
    <p:sldId id="853" r:id="rId148"/>
    <p:sldId id="1102" r:id="rId149"/>
    <p:sldId id="855" r:id="rId150"/>
    <p:sldId id="856" r:id="rId151"/>
    <p:sldId id="857" r:id="rId152"/>
    <p:sldId id="858" r:id="rId153"/>
    <p:sldId id="393" r:id="rId154"/>
    <p:sldId id="394" r:id="rId155"/>
    <p:sldId id="395" r:id="rId156"/>
    <p:sldId id="397" r:id="rId157"/>
    <p:sldId id="398" r:id="rId158"/>
    <p:sldId id="402" r:id="rId159"/>
    <p:sldId id="403" r:id="rId160"/>
    <p:sldId id="404" r:id="rId161"/>
    <p:sldId id="405" r:id="rId162"/>
    <p:sldId id="406" r:id="rId163"/>
    <p:sldId id="413" r:id="rId164"/>
    <p:sldId id="414" r:id="rId165"/>
    <p:sldId id="415" r:id="rId166"/>
    <p:sldId id="416" r:id="rId167"/>
    <p:sldId id="417" r:id="rId168"/>
    <p:sldId id="418" r:id="rId169"/>
    <p:sldId id="419" r:id="rId170"/>
    <p:sldId id="420" r:id="rId171"/>
    <p:sldId id="421" r:id="rId172"/>
    <p:sldId id="1113" r:id="rId173"/>
    <p:sldId id="1042" r:id="rId174"/>
    <p:sldId id="1114" r:id="rId175"/>
    <p:sldId id="1127" r:id="rId176"/>
    <p:sldId id="1115" r:id="rId177"/>
    <p:sldId id="1116" r:id="rId178"/>
    <p:sldId id="428" r:id="rId179"/>
    <p:sldId id="429" r:id="rId180"/>
    <p:sldId id="1128" r:id="rId181"/>
    <p:sldId id="430" r:id="rId182"/>
    <p:sldId id="431" r:id="rId183"/>
    <p:sldId id="434" r:id="rId184"/>
    <p:sldId id="435" r:id="rId185"/>
    <p:sldId id="436" r:id="rId186"/>
    <p:sldId id="437" r:id="rId187"/>
    <p:sldId id="438" r:id="rId188"/>
    <p:sldId id="443" r:id="rId189"/>
    <p:sldId id="445" r:id="rId190"/>
    <p:sldId id="446" r:id="rId191"/>
    <p:sldId id="440" r:id="rId192"/>
    <p:sldId id="441" r:id="rId193"/>
    <p:sldId id="442" r:id="rId194"/>
    <p:sldId id="453" r:id="rId195"/>
    <p:sldId id="454" r:id="rId196"/>
    <p:sldId id="455" r:id="rId197"/>
    <p:sldId id="456" r:id="rId198"/>
    <p:sldId id="457" r:id="rId199"/>
    <p:sldId id="458" r:id="rId200"/>
    <p:sldId id="459" r:id="rId201"/>
    <p:sldId id="460" r:id="rId202"/>
    <p:sldId id="461" r:id="rId203"/>
    <p:sldId id="462" r:id="rId204"/>
    <p:sldId id="463" r:id="rId205"/>
    <p:sldId id="464" r:id="rId206"/>
    <p:sldId id="467" r:id="rId207"/>
    <p:sldId id="468" r:id="rId208"/>
    <p:sldId id="469" r:id="rId209"/>
    <p:sldId id="470" r:id="rId210"/>
    <p:sldId id="471" r:id="rId211"/>
    <p:sldId id="472" r:id="rId212"/>
    <p:sldId id="473" r:id="rId213"/>
    <p:sldId id="477" r:id="rId214"/>
    <p:sldId id="478" r:id="rId215"/>
    <p:sldId id="479" r:id="rId216"/>
    <p:sldId id="480" r:id="rId217"/>
    <p:sldId id="481" r:id="rId218"/>
    <p:sldId id="482" r:id="rId219"/>
    <p:sldId id="483" r:id="rId220"/>
    <p:sldId id="484" r:id="rId221"/>
    <p:sldId id="485" r:id="rId222"/>
    <p:sldId id="486" r:id="rId223"/>
    <p:sldId id="487" r:id="rId224"/>
    <p:sldId id="488" r:id="rId225"/>
    <p:sldId id="489" r:id="rId226"/>
    <p:sldId id="490" r:id="rId227"/>
    <p:sldId id="491" r:id="rId228"/>
    <p:sldId id="492" r:id="rId229"/>
    <p:sldId id="493" r:id="rId230"/>
    <p:sldId id="494" r:id="rId231"/>
    <p:sldId id="495" r:id="rId232"/>
    <p:sldId id="496" r:id="rId233"/>
    <p:sldId id="497" r:id="rId234"/>
    <p:sldId id="498" r:id="rId235"/>
    <p:sldId id="499" r:id="rId236"/>
    <p:sldId id="500" r:id="rId237"/>
    <p:sldId id="501" r:id="rId238"/>
    <p:sldId id="502" r:id="rId239"/>
    <p:sldId id="504" r:id="rId240"/>
    <p:sldId id="505" r:id="rId241"/>
    <p:sldId id="506" r:id="rId242"/>
    <p:sldId id="507" r:id="rId243"/>
    <p:sldId id="508" r:id="rId244"/>
    <p:sldId id="509" r:id="rId245"/>
    <p:sldId id="510" r:id="rId246"/>
    <p:sldId id="511" r:id="rId247"/>
    <p:sldId id="512" r:id="rId248"/>
    <p:sldId id="513" r:id="rId249"/>
    <p:sldId id="514" r:id="rId250"/>
    <p:sldId id="515" r:id="rId251"/>
    <p:sldId id="516" r:id="rId252"/>
    <p:sldId id="517" r:id="rId253"/>
    <p:sldId id="518" r:id="rId254"/>
    <p:sldId id="519" r:id="rId255"/>
    <p:sldId id="520" r:id="rId256"/>
    <p:sldId id="521" r:id="rId257"/>
    <p:sldId id="522" r:id="rId258"/>
    <p:sldId id="523" r:id="rId259"/>
    <p:sldId id="1123" r:id="rId260"/>
    <p:sldId id="524" r:id="rId261"/>
    <p:sldId id="1124" r:id="rId262"/>
    <p:sldId id="525" r:id="rId263"/>
    <p:sldId id="526" r:id="rId264"/>
    <p:sldId id="527" r:id="rId265"/>
    <p:sldId id="1122" r:id="rId266"/>
    <p:sldId id="529" r:id="rId267"/>
    <p:sldId id="530" r:id="rId268"/>
    <p:sldId id="531" r:id="rId269"/>
    <p:sldId id="532" r:id="rId270"/>
    <p:sldId id="533" r:id="rId271"/>
    <p:sldId id="534" r:id="rId272"/>
    <p:sldId id="535" r:id="rId273"/>
    <p:sldId id="536" r:id="rId274"/>
    <p:sldId id="537" r:id="rId275"/>
    <p:sldId id="538" r:id="rId276"/>
    <p:sldId id="539" r:id="rId277"/>
    <p:sldId id="540" r:id="rId278"/>
    <p:sldId id="541" r:id="rId279"/>
    <p:sldId id="542" r:id="rId280"/>
    <p:sldId id="543" r:id="rId281"/>
    <p:sldId id="1121" r:id="rId282"/>
    <p:sldId id="544" r:id="rId283"/>
    <p:sldId id="545" r:id="rId284"/>
    <p:sldId id="546" r:id="rId285"/>
    <p:sldId id="547" r:id="rId286"/>
    <p:sldId id="548" r:id="rId287"/>
    <p:sldId id="549" r:id="rId288"/>
    <p:sldId id="550" r:id="rId289"/>
    <p:sldId id="551" r:id="rId290"/>
    <p:sldId id="552" r:id="rId291"/>
    <p:sldId id="553" r:id="rId292"/>
    <p:sldId id="554" r:id="rId293"/>
    <p:sldId id="555" r:id="rId294"/>
    <p:sldId id="556" r:id="rId295"/>
    <p:sldId id="557" r:id="rId296"/>
    <p:sldId id="558" r:id="rId297"/>
    <p:sldId id="618" r:id="rId298"/>
    <p:sldId id="563" r:id="rId299"/>
    <p:sldId id="564" r:id="rId300"/>
    <p:sldId id="565" r:id="rId301"/>
    <p:sldId id="566" r:id="rId302"/>
    <p:sldId id="567" r:id="rId303"/>
    <p:sldId id="570" r:id="rId304"/>
    <p:sldId id="571" r:id="rId305"/>
    <p:sldId id="572" r:id="rId306"/>
    <p:sldId id="573" r:id="rId307"/>
    <p:sldId id="574" r:id="rId308"/>
    <p:sldId id="575" r:id="rId309"/>
    <p:sldId id="576" r:id="rId310"/>
    <p:sldId id="577" r:id="rId311"/>
    <p:sldId id="578" r:id="rId312"/>
    <p:sldId id="579" r:id="rId313"/>
    <p:sldId id="580" r:id="rId314"/>
    <p:sldId id="581" r:id="rId315"/>
    <p:sldId id="582" r:id="rId316"/>
    <p:sldId id="583" r:id="rId317"/>
    <p:sldId id="584" r:id="rId318"/>
    <p:sldId id="585" r:id="rId319"/>
    <p:sldId id="586" r:id="rId320"/>
    <p:sldId id="587" r:id="rId321"/>
    <p:sldId id="588" r:id="rId322"/>
    <p:sldId id="589" r:id="rId323"/>
    <p:sldId id="590" r:id="rId324"/>
    <p:sldId id="1141" r:id="rId325"/>
    <p:sldId id="591" r:id="rId326"/>
    <p:sldId id="1142" r:id="rId327"/>
    <p:sldId id="592" r:id="rId328"/>
    <p:sldId id="593" r:id="rId329"/>
    <p:sldId id="1143" r:id="rId330"/>
    <p:sldId id="594" r:id="rId331"/>
    <p:sldId id="595" r:id="rId332"/>
    <p:sldId id="596" r:id="rId333"/>
    <p:sldId id="597" r:id="rId334"/>
    <p:sldId id="598" r:id="rId335"/>
    <p:sldId id="599" r:id="rId336"/>
    <p:sldId id="602" r:id="rId337"/>
    <p:sldId id="603" r:id="rId338"/>
    <p:sldId id="604" r:id="rId339"/>
    <p:sldId id="605" r:id="rId340"/>
    <p:sldId id="606" r:id="rId341"/>
    <p:sldId id="607" r:id="rId342"/>
    <p:sldId id="619" r:id="rId343"/>
    <p:sldId id="620" r:id="rId344"/>
    <p:sldId id="621" r:id="rId345"/>
    <p:sldId id="622" r:id="rId346"/>
    <p:sldId id="623" r:id="rId347"/>
    <p:sldId id="624" r:id="rId348"/>
    <p:sldId id="625" r:id="rId349"/>
    <p:sldId id="626" r:id="rId350"/>
    <p:sldId id="627" r:id="rId351"/>
    <p:sldId id="628" r:id="rId352"/>
    <p:sldId id="629" r:id="rId353"/>
    <p:sldId id="630" r:id="rId354"/>
    <p:sldId id="631" r:id="rId355"/>
    <p:sldId id="860" r:id="rId356"/>
    <p:sldId id="861" r:id="rId357"/>
    <p:sldId id="862" r:id="rId358"/>
    <p:sldId id="632" r:id="rId359"/>
    <p:sldId id="633" r:id="rId360"/>
    <p:sldId id="634" r:id="rId361"/>
    <p:sldId id="1086" r:id="rId362"/>
    <p:sldId id="635" r:id="rId363"/>
    <p:sldId id="1087" r:id="rId364"/>
    <p:sldId id="636" r:id="rId365"/>
    <p:sldId id="637" r:id="rId366"/>
    <p:sldId id="1088" r:id="rId367"/>
    <p:sldId id="638" r:id="rId368"/>
    <p:sldId id="639" r:id="rId369"/>
    <p:sldId id="640" r:id="rId370"/>
    <p:sldId id="641" r:id="rId371"/>
    <p:sldId id="642" r:id="rId372"/>
    <p:sldId id="643" r:id="rId373"/>
    <p:sldId id="644" r:id="rId374"/>
    <p:sldId id="645" r:id="rId375"/>
    <p:sldId id="646" r:id="rId376"/>
    <p:sldId id="647" r:id="rId377"/>
    <p:sldId id="648" r:id="rId378"/>
    <p:sldId id="649" r:id="rId379"/>
    <p:sldId id="650" r:id="rId380"/>
    <p:sldId id="651" r:id="rId381"/>
    <p:sldId id="652" r:id="rId382"/>
    <p:sldId id="653" r:id="rId383"/>
    <p:sldId id="654" r:id="rId384"/>
    <p:sldId id="655" r:id="rId385"/>
    <p:sldId id="656" r:id="rId386"/>
    <p:sldId id="657" r:id="rId387"/>
    <p:sldId id="658" r:id="rId388"/>
    <p:sldId id="669" r:id="rId389"/>
    <p:sldId id="670" r:id="rId390"/>
    <p:sldId id="1139" r:id="rId391"/>
    <p:sldId id="661" r:id="rId392"/>
    <p:sldId id="662" r:id="rId393"/>
    <p:sldId id="663" r:id="rId394"/>
    <p:sldId id="1132" r:id="rId395"/>
    <p:sldId id="668" r:id="rId396"/>
    <p:sldId id="672" r:id="rId397"/>
    <p:sldId id="673" r:id="rId398"/>
    <p:sldId id="1136" r:id="rId399"/>
    <p:sldId id="1137" r:id="rId400"/>
    <p:sldId id="1138" r:id="rId401"/>
    <p:sldId id="675" r:id="rId402"/>
    <p:sldId id="676" r:id="rId403"/>
    <p:sldId id="677" r:id="rId404"/>
    <p:sldId id="678" r:id="rId405"/>
    <p:sldId id="679" r:id="rId406"/>
    <p:sldId id="680" r:id="rId407"/>
    <p:sldId id="681" r:id="rId408"/>
    <p:sldId id="682" r:id="rId409"/>
    <p:sldId id="683" r:id="rId410"/>
    <p:sldId id="684" r:id="rId411"/>
    <p:sldId id="686" r:id="rId412"/>
    <p:sldId id="688" r:id="rId413"/>
    <p:sldId id="1133" r:id="rId414"/>
    <p:sldId id="692" r:id="rId415"/>
    <p:sldId id="1134" r:id="rId416"/>
    <p:sldId id="1135" r:id="rId417"/>
    <p:sldId id="689" r:id="rId418"/>
    <p:sldId id="690" r:id="rId419"/>
    <p:sldId id="691" r:id="rId420"/>
    <p:sldId id="693" r:id="rId421"/>
    <p:sldId id="694" r:id="rId422"/>
    <p:sldId id="695" r:id="rId423"/>
    <p:sldId id="696" r:id="rId424"/>
    <p:sldId id="697" r:id="rId425"/>
    <p:sldId id="698" r:id="rId426"/>
    <p:sldId id="699" r:id="rId427"/>
    <p:sldId id="700" r:id="rId428"/>
    <p:sldId id="707" r:id="rId429"/>
    <p:sldId id="701" r:id="rId430"/>
    <p:sldId id="702" r:id="rId431"/>
    <p:sldId id="703" r:id="rId432"/>
    <p:sldId id="704" r:id="rId433"/>
    <p:sldId id="1130" r:id="rId434"/>
    <p:sldId id="705" r:id="rId435"/>
    <p:sldId id="708" r:id="rId436"/>
    <p:sldId id="1089" r:id="rId437"/>
    <p:sldId id="864" r:id="rId438"/>
    <p:sldId id="709" r:id="rId439"/>
    <p:sldId id="710" r:id="rId440"/>
    <p:sldId id="711" r:id="rId441"/>
    <p:sldId id="712" r:id="rId442"/>
    <p:sldId id="713" r:id="rId443"/>
    <p:sldId id="714" r:id="rId444"/>
    <p:sldId id="715" r:id="rId445"/>
    <p:sldId id="716" r:id="rId446"/>
    <p:sldId id="717" r:id="rId447"/>
    <p:sldId id="718" r:id="rId448"/>
    <p:sldId id="719" r:id="rId449"/>
    <p:sldId id="720" r:id="rId450"/>
    <p:sldId id="721" r:id="rId451"/>
    <p:sldId id="722" r:id="rId452"/>
    <p:sldId id="723" r:id="rId453"/>
    <p:sldId id="724" r:id="rId454"/>
    <p:sldId id="725" r:id="rId455"/>
    <p:sldId id="726" r:id="rId456"/>
    <p:sldId id="727" r:id="rId457"/>
    <p:sldId id="728" r:id="rId458"/>
    <p:sldId id="729" r:id="rId459"/>
    <p:sldId id="730" r:id="rId460"/>
    <p:sldId id="731" r:id="rId461"/>
    <p:sldId id="732" r:id="rId462"/>
    <p:sldId id="733" r:id="rId463"/>
    <p:sldId id="734" r:id="rId464"/>
    <p:sldId id="735" r:id="rId465"/>
    <p:sldId id="736" r:id="rId466"/>
    <p:sldId id="737" r:id="rId467"/>
    <p:sldId id="738" r:id="rId468"/>
    <p:sldId id="739" r:id="rId469"/>
    <p:sldId id="740" r:id="rId470"/>
    <p:sldId id="741" r:id="rId471"/>
    <p:sldId id="742" r:id="rId472"/>
    <p:sldId id="743" r:id="rId473"/>
    <p:sldId id="744" r:id="rId474"/>
    <p:sldId id="745" r:id="rId475"/>
    <p:sldId id="746" r:id="rId476"/>
    <p:sldId id="747" r:id="rId477"/>
    <p:sldId id="748" r:id="rId478"/>
    <p:sldId id="749" r:id="rId479"/>
    <p:sldId id="750" r:id="rId480"/>
    <p:sldId id="751" r:id="rId481"/>
    <p:sldId id="752" r:id="rId482"/>
    <p:sldId id="753" r:id="rId483"/>
    <p:sldId id="754" r:id="rId484"/>
    <p:sldId id="755" r:id="rId485"/>
    <p:sldId id="756" r:id="rId486"/>
    <p:sldId id="757" r:id="rId487"/>
    <p:sldId id="758" r:id="rId488"/>
    <p:sldId id="759" r:id="rId489"/>
    <p:sldId id="760" r:id="rId490"/>
    <p:sldId id="761" r:id="rId491"/>
    <p:sldId id="762" r:id="rId492"/>
    <p:sldId id="763" r:id="rId493"/>
    <p:sldId id="764" r:id="rId494"/>
    <p:sldId id="765" r:id="rId495"/>
    <p:sldId id="766" r:id="rId496"/>
    <p:sldId id="767" r:id="rId497"/>
    <p:sldId id="768" r:id="rId498"/>
    <p:sldId id="769" r:id="rId499"/>
    <p:sldId id="770" r:id="rId500"/>
    <p:sldId id="771" r:id="rId501"/>
    <p:sldId id="772" r:id="rId502"/>
    <p:sldId id="773" r:id="rId503"/>
    <p:sldId id="774" r:id="rId504"/>
    <p:sldId id="775" r:id="rId505"/>
    <p:sldId id="776" r:id="rId506"/>
    <p:sldId id="777" r:id="rId507"/>
    <p:sldId id="778" r:id="rId508"/>
    <p:sldId id="779" r:id="rId509"/>
    <p:sldId id="780" r:id="rId510"/>
    <p:sldId id="781" r:id="rId511"/>
    <p:sldId id="782" r:id="rId512"/>
    <p:sldId id="783" r:id="rId513"/>
    <p:sldId id="784" r:id="rId514"/>
    <p:sldId id="785" r:id="rId515"/>
    <p:sldId id="786" r:id="rId516"/>
    <p:sldId id="787" r:id="rId517"/>
    <p:sldId id="788" r:id="rId518"/>
    <p:sldId id="789" r:id="rId519"/>
    <p:sldId id="790" r:id="rId520"/>
    <p:sldId id="791" r:id="rId521"/>
    <p:sldId id="792" r:id="rId522"/>
    <p:sldId id="793" r:id="rId523"/>
    <p:sldId id="794" r:id="rId524"/>
    <p:sldId id="795" r:id="rId525"/>
    <p:sldId id="796" r:id="rId526"/>
    <p:sldId id="797" r:id="rId527"/>
    <p:sldId id="798" r:id="rId528"/>
    <p:sldId id="799" r:id="rId529"/>
    <p:sldId id="800" r:id="rId530"/>
    <p:sldId id="801" r:id="rId531"/>
    <p:sldId id="802" r:id="rId532"/>
    <p:sldId id="803" r:id="rId533"/>
    <p:sldId id="804" r:id="rId534"/>
    <p:sldId id="805" r:id="rId535"/>
    <p:sldId id="806" r:id="rId536"/>
    <p:sldId id="807" r:id="rId537"/>
    <p:sldId id="808" r:id="rId538"/>
    <p:sldId id="809" r:id="rId539"/>
    <p:sldId id="810" r:id="rId540"/>
    <p:sldId id="811" r:id="rId541"/>
    <p:sldId id="812" r:id="rId542"/>
    <p:sldId id="813" r:id="rId543"/>
    <p:sldId id="814" r:id="rId544"/>
    <p:sldId id="815" r:id="rId545"/>
    <p:sldId id="816" r:id="rId546"/>
    <p:sldId id="817" r:id="rId547"/>
    <p:sldId id="818" r:id="rId548"/>
    <p:sldId id="819" r:id="rId549"/>
    <p:sldId id="820" r:id="rId550"/>
    <p:sldId id="821" r:id="rId551"/>
    <p:sldId id="822" r:id="rId552"/>
    <p:sldId id="823" r:id="rId553"/>
    <p:sldId id="824" r:id="rId554"/>
    <p:sldId id="825" r:id="rId555"/>
    <p:sldId id="826" r:id="rId556"/>
    <p:sldId id="827" r:id="rId557"/>
    <p:sldId id="828" r:id="rId558"/>
    <p:sldId id="829" r:id="rId559"/>
    <p:sldId id="830" r:id="rId560"/>
    <p:sldId id="831" r:id="rId561"/>
    <p:sldId id="832" r:id="rId562"/>
    <p:sldId id="833" r:id="rId563"/>
    <p:sldId id="834" r:id="rId564"/>
    <p:sldId id="835" r:id="rId565"/>
    <p:sldId id="836" r:id="rId566"/>
    <p:sldId id="837" r:id="rId567"/>
    <p:sldId id="838" r:id="rId568"/>
    <p:sldId id="839" r:id="rId569"/>
    <p:sldId id="840" r:id="rId570"/>
    <p:sldId id="841" r:id="rId571"/>
    <p:sldId id="842" r:id="rId572"/>
    <p:sldId id="843" r:id="rId573"/>
    <p:sldId id="844" r:id="rId574"/>
    <p:sldId id="845" r:id="rId575"/>
    <p:sldId id="863" r:id="rId576"/>
    <p:sldId id="865" r:id="rId577"/>
    <p:sldId id="846" r:id="rId578"/>
    <p:sldId id="503" r:id="rId579"/>
    <p:sldId id="1101" r:id="rId580"/>
    <p:sldId id="1118" r:id="rId581"/>
    <p:sldId id="1120" r:id="rId58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09"/>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viewProps" Target="viewProp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tableStyles" Target="tableStyle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notesMaster" Target="notesMasters/notesMaster1.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presProps" Target="pres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theme" Target="theme/theme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commentAuthors" Target="commentAuthors.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5/20/2020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85</a:t>
            </a:fld>
            <a:endParaRPr lang="en-US"/>
          </a:p>
        </p:txBody>
      </p:sp>
    </p:spTree>
    <p:extLst>
      <p:ext uri="{BB962C8B-B14F-4D97-AF65-F5344CB8AC3E}">
        <p14:creationId xmlns:p14="http://schemas.microsoft.com/office/powerpoint/2010/main" val="3499751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160</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162</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174</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236</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246</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249</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349</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67</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69</a:t>
            </a:fld>
            <a:endParaRPr lang="en-IN"/>
          </a:p>
        </p:txBody>
      </p:sp>
    </p:spTree>
    <p:extLst>
      <p:ext uri="{BB962C8B-B14F-4D97-AF65-F5344CB8AC3E}">
        <p14:creationId xmlns:p14="http://schemas.microsoft.com/office/powerpoint/2010/main" val="1864964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5/20/2020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5/20/2020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5/20/2020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5/20/2020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5/20/2020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5/20/2020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5/20/2020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5/20/2020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5/20/2020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5/20/2020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jpeg"/></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0.jpeg"/></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4.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AF1BC44-28AF-42D8-970F-5A436B97FF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702938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507C3C6-A4B8-4837-BAB9-98E811D377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817733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E39E5E5-6ED2-4282-92DB-FFC05DE975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50737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7AA68F3-3EC1-465F-8D0B-56E1097EDC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942294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285E187-84E2-40D0-8BF1-B386803F318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8824878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49FB4D-7977-4D29-B523-DDE97B8B04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A4E78F3-A67F-4187-A168-9D7368258D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96286455"/>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92117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770538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2B64BBD-75B9-40FB-8E34-3CECC9BBFD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4262018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0E58043A-0835-445C-A283-19ECAB18B1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212453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
        <p:nvSpPr>
          <p:cNvPr id="8" name="Footer Placeholder 2">
            <a:extLst>
              <a:ext uri="{FF2B5EF4-FFF2-40B4-BE49-F238E27FC236}">
                <a16:creationId xmlns:a16="http://schemas.microsoft.com/office/drawing/2014/main" id="{78707692-D8F8-4B6E-BBED-6980DA0D14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707886"/>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8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61A1B6-4EF9-494D-B0BB-0EEBE2A4C2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439524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6649573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234DB37-101C-43F6-AEA9-64ACC8A67A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3EF915D-3DAD-49DB-B4EB-06E320551A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9C6585-81DE-45F1-A4FD-9F177196F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29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733D544-86FB-48E6-9B1A-B9BA084971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sum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15" name="Footer Placeholder 2">
            <a:extLst>
              <a:ext uri="{FF2B5EF4-FFF2-40B4-BE49-F238E27FC236}">
                <a16:creationId xmlns:a16="http://schemas.microsoft.com/office/drawing/2014/main" id="{8F108F50-8E3D-4C03-B86A-C69B4E0059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2358018281"/>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782938631"/>
              </p:ext>
            </p:extLst>
          </p:nvPr>
        </p:nvGraphicFramePr>
        <p:xfrm>
          <a:off x="129151" y="4098787"/>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31393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'rajan.gmail.com');</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a:t>
            </a:r>
            <a:r>
              <a:rPr lang="en-IN" dirty="0" err="1">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'ramesh556', 'ramesh2020.gmail.com');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(NULL, 'rajan', 'ranaj123',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bg1">
                    <a:lumMod val="65000"/>
                  </a:schemeClr>
                </a:solidFill>
                <a:latin typeface="Arial" panose="020B0604020202020204" pitchFamily="34" charset="0"/>
                <a:cs typeface="Arial" panose="020B0604020202020204" pitchFamily="34" charset="0"/>
              </a:rPr>
              <a:t> </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constraint</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pk_user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6" name="Footer Placeholder 2">
            <a:extLst>
              <a:ext uri="{FF2B5EF4-FFF2-40B4-BE49-F238E27FC236}">
                <a16:creationId xmlns:a16="http://schemas.microsoft.com/office/drawing/2014/main" id="{8233F9C1-49AF-48F1-8546-8A2590585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606524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085184"/>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229200"/>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F21211D1-D51C-4D28-9C7E-079DBA8334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52180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35BF635-9986-49FE-9C5C-F4137CB4366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3244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661349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6BC754-E0CB-4C6F-B81E-34390FACA5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816614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
        <p:nvSpPr>
          <p:cNvPr id="3" name="Footer Placeholder 2">
            <a:extLst>
              <a:ext uri="{FF2B5EF4-FFF2-40B4-BE49-F238E27FC236}">
                <a16:creationId xmlns:a16="http://schemas.microsoft.com/office/drawing/2014/main" id="{87929DE9-2FEB-4D32-94B7-4DB8A651A2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966048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id="{6E27C07F-76D3-4F21-BF69-3D5A69CE3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2854846" y="3248946"/>
            <a:ext cx="6840760"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412776"/>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5735166" y="1412776"/>
            <a:ext cx="5328592"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 and ratings &lt; 60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3885672"/>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3885672"/>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chk_ratings_1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470988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41109184"/>
              </p:ext>
            </p:extLst>
          </p:nvPr>
        </p:nvGraphicFramePr>
        <p:xfrm>
          <a:off x="146252" y="3717032"/>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75</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61)</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 45);</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a:solidFill>
                  <a:schemeClr val="bg1">
                    <a:lumMod val="65000"/>
                  </a:schemeClr>
                </a:solidFill>
                <a:latin typeface="Arial" panose="020B0604020202020204" pitchFamily="34" charset="0"/>
                <a:cs typeface="Arial" panose="020B0604020202020204" pitchFamily="34" charset="0"/>
              </a:rPr>
              <a:t>(</a:t>
            </a:r>
            <a:r>
              <a:rPr lang="en-IN">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829947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id="{ED615646-A750-4C6A-B3A3-7AC18C3CF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383882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256641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449690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629038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818488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729565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7" name="Footer Placeholder 2">
            <a:extLst>
              <a:ext uri="{FF2B5EF4-FFF2-40B4-BE49-F238E27FC236}">
                <a16:creationId xmlns:a16="http://schemas.microsoft.com/office/drawing/2014/main" id="{322B150F-7268-4F93-A1B2-8A55652960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563600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5924322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851411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39489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398049521"/>
              </p:ext>
            </p:extLst>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992541984"/>
              </p:ext>
            </p:extLst>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51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172392" y="1017329"/>
            <a:ext cx="4768304" cy="184665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employee </a:t>
            </a:r>
            <a:r>
              <a:rPr lang="en-IN" sz="1600" dirty="0">
                <a:solidFill>
                  <a:schemeClr val="bg1">
                    <a:lumMod val="65000"/>
                  </a:schemeClr>
                </a:solidFill>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ID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zerofill auto_increment primary</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firstName </a:t>
            </a:r>
            <a:r>
              <a:rPr lang="en-IN" sz="1600" dirty="0">
                <a:solidFill>
                  <a:srgbClr val="834689"/>
                </a:solidFill>
                <a:latin typeface="Arial" panose="020B0604020202020204" pitchFamily="34" charset="0"/>
                <a:cs typeface="Arial" panose="020B0604020202020204" pitchFamily="34" charset="0"/>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salary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commission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total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default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salary + commission</a:t>
            </a:r>
            <a:r>
              <a:rPr lang="en-IN" sz="1600" dirty="0">
                <a:solidFill>
                  <a:schemeClr val="bg1">
                    <a:lumMod val="65000"/>
                  </a:schemeClr>
                </a:solidFill>
                <a:latin typeface="Arial" panose="020B0604020202020204" pitchFamily="34" charset="0"/>
                <a:cs typeface="Arial" panose="020B0604020202020204" pitchFamily="34" charset="0"/>
              </a:rPr>
              <a:t>)</a:t>
            </a:r>
            <a:endParaRPr lang="en-IN" sz="1600" dirty="0">
              <a:solidFill>
                <a:schemeClr val="accent6">
                  <a:lumMod val="50000"/>
                </a:schemeClr>
              </a:solidFill>
              <a:latin typeface="Arial" panose="020B0604020202020204" pitchFamily="34" charset="0"/>
              <a:cs typeface="Arial" panose="020B0604020202020204" pitchFamily="34" charset="0"/>
            </a:endParaRPr>
          </a:p>
          <a:p>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234135" y="1028846"/>
            <a:ext cx="6783886" cy="135421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'ram', 4700,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(0, '</a:t>
            </a:r>
            <a:r>
              <a:rPr lang="en-IN" sz="1600" dirty="0" err="1">
                <a:latin typeface="Arial" panose="020B0604020202020204" pitchFamily="34" charset="0"/>
                <a:cs typeface="Arial" panose="020B0604020202020204" pitchFamily="34" charset="0"/>
              </a:rPr>
              <a:t>pankaj</a:t>
            </a:r>
            <a:r>
              <a:rPr lang="en-IN" sz="1600" dirty="0">
                <a:latin typeface="Arial" panose="020B0604020202020204" pitchFamily="34" charset="0"/>
                <a:cs typeface="Arial" panose="020B0604020202020204" pitchFamily="34" charset="0"/>
              </a:rPr>
              <a:t>', 3400, 400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(100, '</a:t>
            </a:r>
            <a:r>
              <a:rPr lang="en-IN" sz="1600" dirty="0" err="1">
                <a:latin typeface="Arial" panose="020B0604020202020204" pitchFamily="34" charset="0"/>
                <a:cs typeface="Arial" panose="020B0604020202020204" pitchFamily="34" charset="0"/>
              </a:rPr>
              <a:t>rajan</a:t>
            </a:r>
            <a:r>
              <a:rPr lang="en-IN" sz="1600" dirty="0">
                <a:latin typeface="Arial" panose="020B0604020202020204" pitchFamily="34" charset="0"/>
                <a:cs typeface="Arial" panose="020B0604020202020204" pitchFamily="34" charset="0"/>
              </a:rPr>
              <a:t>', 3200,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ninad</a:t>
            </a:r>
            <a:r>
              <a:rPr lang="en-IN" sz="1600" dirty="0">
                <a:latin typeface="Arial" panose="020B0604020202020204" pitchFamily="34" charset="0"/>
                <a:cs typeface="Arial" panose="020B0604020202020204" pitchFamily="34" charset="0"/>
              </a:rPr>
              <a:t>', 2600, 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cs typeface="Arial" panose="020B0604020202020204" pitchFamily="34" charset="0"/>
              </a:rPr>
              <a:t> employee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(0, 'omkar', 4500, 300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20789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rahul</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7650640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4542697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85416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9521</TotalTime>
  <Words>52462</Words>
  <Application>Microsoft Office PowerPoint</Application>
  <PresentationFormat>Custom</PresentationFormat>
  <Paragraphs>6106</Paragraphs>
  <Slides>581</Slides>
  <Notes>27</Notes>
  <HiddenSlides>82</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581</vt:i4>
      </vt:variant>
    </vt:vector>
  </HeadingPairs>
  <TitlesOfParts>
    <vt:vector size="610"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2394</cp:revision>
  <dcterms:created xsi:type="dcterms:W3CDTF">2019-04-24T09:11:59Z</dcterms:created>
  <dcterms:modified xsi:type="dcterms:W3CDTF">2020-05-20T06:02:21Z</dcterms:modified>
</cp:coreProperties>
</file>